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81" r:id="rId11"/>
    <p:sldId id="265" r:id="rId12"/>
    <p:sldId id="266" r:id="rId13"/>
    <p:sldId id="267" r:id="rId14"/>
    <p:sldId id="268" r:id="rId15"/>
    <p:sldId id="280" r:id="rId16"/>
    <p:sldId id="269" r:id="rId17"/>
    <p:sldId id="270" r:id="rId18"/>
    <p:sldId id="271" r:id="rId19"/>
    <p:sldId id="282" r:id="rId20"/>
    <p:sldId id="273" r:id="rId21"/>
    <p:sldId id="283" r:id="rId22"/>
    <p:sldId id="272" r:id="rId23"/>
    <p:sldId id="274" r:id="rId24"/>
    <p:sldId id="275" r:id="rId25"/>
    <p:sldId id="276" r:id="rId26"/>
    <p:sldId id="277" r:id="rId27"/>
    <p:sldId id="278" r:id="rId28"/>
    <p:sldId id="27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765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609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562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565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8487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341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078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559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22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9503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931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AAA1DD-176C-4A6A-A5C0-743EE1B9E82A}" type="datetimeFigureOut">
              <a:rPr lang="en-AU" smtClean="0"/>
              <a:t>4/08/2025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E3F679-1CCE-438D-9317-958C287BC2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150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company&#10;&#10;AI-generated content may be incorrect.">
            <a:extLst>
              <a:ext uri="{FF2B5EF4-FFF2-40B4-BE49-F238E27FC236}">
                <a16:creationId xmlns:a16="http://schemas.microsoft.com/office/drawing/2014/main" id="{3BF21DEE-9813-1624-CB5B-429712B121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28" y="0"/>
            <a:ext cx="12301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9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rectangular object with holes&#10;&#10;AI-generated content may be incorrect.">
            <a:extLst>
              <a:ext uri="{FF2B5EF4-FFF2-40B4-BE49-F238E27FC236}">
                <a16:creationId xmlns:a16="http://schemas.microsoft.com/office/drawing/2014/main" id="{EA6F2057-F42E-BE90-9AD2-E751D15846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46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road&#10;&#10;AI-generated content may be incorrect.">
            <a:extLst>
              <a:ext uri="{FF2B5EF4-FFF2-40B4-BE49-F238E27FC236}">
                <a16:creationId xmlns:a16="http://schemas.microsoft.com/office/drawing/2014/main" id="{CB52BBC9-78E4-13B2-BCF5-3B48B8CDFC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6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ble with text and numbers&#10;&#10;AI-generated content may be incorrect.">
            <a:extLst>
              <a:ext uri="{FF2B5EF4-FFF2-40B4-BE49-F238E27FC236}">
                <a16:creationId xmlns:a16="http://schemas.microsoft.com/office/drawing/2014/main" id="{F07BF9C3-890C-2D00-B187-4F9400BA1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71" y="1451655"/>
            <a:ext cx="9576858" cy="29209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D70494-3776-1298-9B3C-109A5EF1E63A}"/>
              </a:ext>
            </a:extLst>
          </p:cNvPr>
          <p:cNvSpPr txBox="1"/>
          <p:nvPr/>
        </p:nvSpPr>
        <p:spPr>
          <a:xfrm>
            <a:off x="3000375" y="4728344"/>
            <a:ext cx="6191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Clr>
                <a:srgbClr val="F58220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High Density Material = Less Weight = Less Breakages</a:t>
            </a:r>
          </a:p>
          <a:p>
            <a:pPr marL="285750" indent="-285750" algn="l">
              <a:buClr>
                <a:srgbClr val="F58220"/>
              </a:buClr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Precision Assembly</a:t>
            </a:r>
          </a:p>
          <a:p>
            <a:pPr marL="285750" indent="-285750" algn="l">
              <a:buClr>
                <a:srgbClr val="F58220"/>
              </a:buClr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Preset cut out for corners - no additional fittings needed</a:t>
            </a:r>
          </a:p>
          <a:p>
            <a:pPr marL="285750" indent="-285750" algn="l">
              <a:buClr>
                <a:srgbClr val="F58220"/>
              </a:buClr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Manufactured &amp; tested to EN1433:2008 &amp; AS3996:2006</a:t>
            </a:r>
          </a:p>
          <a:p>
            <a:pPr marL="285750" indent="-285750" algn="l">
              <a:buClr>
                <a:srgbClr val="F58220"/>
              </a:buClr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High quality surface for superior hydraulic performance</a:t>
            </a:r>
          </a:p>
          <a:p>
            <a:pPr marL="285750" indent="-285750" algn="l">
              <a:buClr>
                <a:srgbClr val="F58220"/>
              </a:buClr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Easy to handle, transport &amp; install</a:t>
            </a:r>
          </a:p>
        </p:txBody>
      </p:sp>
    </p:spTree>
    <p:extLst>
      <p:ext uri="{BB962C8B-B14F-4D97-AF65-F5344CB8AC3E}">
        <p14:creationId xmlns:p14="http://schemas.microsoft.com/office/powerpoint/2010/main" val="795088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several words&#10;&#10;AI-generated content may be incorrect.">
            <a:extLst>
              <a:ext uri="{FF2B5EF4-FFF2-40B4-BE49-F238E27FC236}">
                <a16:creationId xmlns:a16="http://schemas.microsoft.com/office/drawing/2014/main" id="{E1ABABA1-38B0-0B4E-CEDE-533C5C88B8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veral rectangular containers with text&#10;&#10;AI-generated content may be incorrect.">
            <a:extLst>
              <a:ext uri="{FF2B5EF4-FFF2-40B4-BE49-F238E27FC236}">
                <a16:creationId xmlns:a16="http://schemas.microsoft.com/office/drawing/2014/main" id="{F0F7C5DE-1DA9-AF6F-F5DD-77A01B6F62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96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different images of different types of buildings&#10;&#10;AI-generated content may be incorrect.">
            <a:extLst>
              <a:ext uri="{FF2B5EF4-FFF2-40B4-BE49-F238E27FC236}">
                <a16:creationId xmlns:a16="http://schemas.microsoft.com/office/drawing/2014/main" id="{357785AD-827F-6ECE-1100-34AE7FBF59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69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slot drain&#10;&#10;AI-generated content may be incorrect.">
            <a:extLst>
              <a:ext uri="{FF2B5EF4-FFF2-40B4-BE49-F238E27FC236}">
                <a16:creationId xmlns:a16="http://schemas.microsoft.com/office/drawing/2014/main" id="{630D4CC4-63C8-96FB-6436-700DD3F8BE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12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veral metal containers with black text&#10;&#10;AI-generated content may be incorrect.">
            <a:extLst>
              <a:ext uri="{FF2B5EF4-FFF2-40B4-BE49-F238E27FC236}">
                <a16:creationId xmlns:a16="http://schemas.microsoft.com/office/drawing/2014/main" id="{2CBE8886-8555-66C2-7493-6FCC68AF29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15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-up of several metal grates&#10;&#10;AI-generated content may be incorrect.">
            <a:extLst>
              <a:ext uri="{FF2B5EF4-FFF2-40B4-BE49-F238E27FC236}">
                <a16:creationId xmlns:a16="http://schemas.microsoft.com/office/drawing/2014/main" id="{1EEE4B86-5662-7DBF-7881-7E112D1B7E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5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different types of drainage&#10;&#10;AI-generated content may be incorrect.">
            <a:extLst>
              <a:ext uri="{FF2B5EF4-FFF2-40B4-BE49-F238E27FC236}">
                <a16:creationId xmlns:a16="http://schemas.microsoft.com/office/drawing/2014/main" id="{9A2D74D5-66D9-B995-246A-2EB3418162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2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different road construction&#10;&#10;AI-generated content may be incorrect.">
            <a:extLst>
              <a:ext uri="{FF2B5EF4-FFF2-40B4-BE49-F238E27FC236}">
                <a16:creationId xmlns:a16="http://schemas.microsoft.com/office/drawing/2014/main" id="{903DF2A6-1647-0FE7-0CE6-7A55B32B64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7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veral steel pipes in a line&#10;&#10;AI-generated content may be incorrect.">
            <a:extLst>
              <a:ext uri="{FF2B5EF4-FFF2-40B4-BE49-F238E27FC236}">
                <a16:creationId xmlns:a16="http://schemas.microsoft.com/office/drawing/2014/main" id="{AC775F07-47DA-3167-6CD3-AF843EC8E9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95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different types of stairs&#10;&#10;AI-generated content may be incorrect.">
            <a:extLst>
              <a:ext uri="{FF2B5EF4-FFF2-40B4-BE49-F238E27FC236}">
                <a16:creationId xmlns:a16="http://schemas.microsoft.com/office/drawing/2014/main" id="{B9E77AEF-E601-6E8B-11FD-326F9C4758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2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llage of different images&#10;&#10;AI-generated content may be incorrect.">
            <a:extLst>
              <a:ext uri="{FF2B5EF4-FFF2-40B4-BE49-F238E27FC236}">
                <a16:creationId xmlns:a16="http://schemas.microsoft.com/office/drawing/2014/main" id="{7711CB14-C2F4-ABEE-B035-06D3004C32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39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grate&#10;&#10;AI-generated content may be incorrect.">
            <a:extLst>
              <a:ext uri="{FF2B5EF4-FFF2-40B4-BE49-F238E27FC236}">
                <a16:creationId xmlns:a16="http://schemas.microsoft.com/office/drawing/2014/main" id="{DC28887D-77F8-4FC3-CE0E-5241F2DCC7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" y="0"/>
            <a:ext cx="12191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77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inge Grate Showcase">
            <a:hlinkClick r:id="" action="ppaction://media"/>
            <a:extLst>
              <a:ext uri="{FF2B5EF4-FFF2-40B4-BE49-F238E27FC236}">
                <a16:creationId xmlns:a16="http://schemas.microsoft.com/office/drawing/2014/main" id="{1DEEC0E6-960D-DB92-D795-7D9B0DD5F2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5775" y="273248"/>
            <a:ext cx="11220450" cy="631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4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slope drain&#10;&#10;AI-generated content may be incorrect.">
            <a:extLst>
              <a:ext uri="{FF2B5EF4-FFF2-40B4-BE49-F238E27FC236}">
                <a16:creationId xmlns:a16="http://schemas.microsoft.com/office/drawing/2014/main" id="{9073AEE7-9777-4805-1807-E8FA0F90F0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07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C65F-0D41-B31D-EF83-0F9489020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road&#10;&#10;AI-generated content may be incorrect.">
            <a:extLst>
              <a:ext uri="{FF2B5EF4-FFF2-40B4-BE49-F238E27FC236}">
                <a16:creationId xmlns:a16="http://schemas.microsoft.com/office/drawing/2014/main" id="{1971ED3D-115C-346E-C10C-D88EDE999F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20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few black metal objects&#10;&#10;AI-generated content may be incorrect.">
            <a:extLst>
              <a:ext uri="{FF2B5EF4-FFF2-40B4-BE49-F238E27FC236}">
                <a16:creationId xmlns:a16="http://schemas.microsoft.com/office/drawing/2014/main" id="{5E660B2B-7745-F51E-9634-F30A699F0A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31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D0326-3CFB-9C46-D69B-1AC0FBDEC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few black metal objects&#10;&#10;AI-generated content may be incorrect.">
            <a:extLst>
              <a:ext uri="{FF2B5EF4-FFF2-40B4-BE49-F238E27FC236}">
                <a16:creationId xmlns:a16="http://schemas.microsoft.com/office/drawing/2014/main" id="{7F3A4DE9-BD96-C7AB-133C-5AFE611BFA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Diagram of a diagram of a channel&#10;&#10;AI-generated content may be incorrect.">
            <a:extLst>
              <a:ext uri="{FF2B5EF4-FFF2-40B4-BE49-F238E27FC236}">
                <a16:creationId xmlns:a16="http://schemas.microsoft.com/office/drawing/2014/main" id="{F4194AC2-9EEB-D7D6-A044-F978FD113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6" y="258686"/>
            <a:ext cx="11097948" cy="634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0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fire system&#10;&#10;AI-generated content may be incorrect.">
            <a:extLst>
              <a:ext uri="{FF2B5EF4-FFF2-40B4-BE49-F238E27FC236}">
                <a16:creationId xmlns:a16="http://schemas.microsoft.com/office/drawing/2014/main" id="{AF78BB60-8121-4723-D6F8-FB77E147A4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50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o Fire 2 Situations">
            <a:hlinkClick r:id="" action="ppaction://media"/>
            <a:extLst>
              <a:ext uri="{FF2B5EF4-FFF2-40B4-BE49-F238E27FC236}">
                <a16:creationId xmlns:a16="http://schemas.microsoft.com/office/drawing/2014/main" id="{C24D088C-955F-FCAE-5F60-365EEBC44A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7866" y="161925"/>
            <a:ext cx="11616267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1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slot system&#10;&#10;AI-generated content may be incorrect.">
            <a:extLst>
              <a:ext uri="{FF2B5EF4-FFF2-40B4-BE49-F238E27FC236}">
                <a16:creationId xmlns:a16="http://schemas.microsoft.com/office/drawing/2014/main" id="{3304DA2F-2CA0-5FF3-4C5E-6B7CED1FA5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" y="0"/>
            <a:ext cx="12191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15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veral different types of pipes&#10;&#10;AI-generated content may be incorrect.">
            <a:extLst>
              <a:ext uri="{FF2B5EF4-FFF2-40B4-BE49-F238E27FC236}">
                <a16:creationId xmlns:a16="http://schemas.microsoft.com/office/drawing/2014/main" id="{ED4341C2-B44D-E681-0FAF-931C5D6F7F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74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bridge drain system&#10;&#10;AI-generated content may be incorrect.">
            <a:extLst>
              <a:ext uri="{FF2B5EF4-FFF2-40B4-BE49-F238E27FC236}">
                <a16:creationId xmlns:a16="http://schemas.microsoft.com/office/drawing/2014/main" id="{D4A945A2-68F2-41BF-F752-E19AB44D63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39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6F9D4ECE-0548-577E-821C-0E0389870B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creen Recording 2025-03-05 141546">
            <a:hlinkClick r:id="" action="ppaction://media"/>
            <a:extLst>
              <a:ext uri="{FF2B5EF4-FFF2-40B4-BE49-F238E27FC236}">
                <a16:creationId xmlns:a16="http://schemas.microsoft.com/office/drawing/2014/main" id="{19C9E650-B72B-AE82-6346-A01B0F8012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04962" y="1267103"/>
            <a:ext cx="8982075" cy="432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usiness card&#10;&#10;AI-generated content may be incorrect.">
            <a:extLst>
              <a:ext uri="{FF2B5EF4-FFF2-40B4-BE49-F238E27FC236}">
                <a16:creationId xmlns:a16="http://schemas.microsoft.com/office/drawing/2014/main" id="{B281156C-067F-22D2-B234-40CBB7F818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75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1615</TotalTime>
  <Words>48</Words>
  <Application>Microsoft Office PowerPoint</Application>
  <PresentationFormat>Widescreen</PresentationFormat>
  <Paragraphs>6</Paragraphs>
  <Slides>28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Saskia Slater | Confast</dc:creator>
  <cp:lastModifiedBy>Saskia Slater | Confast</cp:lastModifiedBy>
  <cp:revision>15</cp:revision>
  <dcterms:created xsi:type="dcterms:W3CDTF">2025-03-04T02:00:50Z</dcterms:created>
  <dcterms:modified xsi:type="dcterms:W3CDTF">2025-08-04T04:29:00Z</dcterms:modified>
</cp:coreProperties>
</file>